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4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8" d="100"/>
          <a:sy n="28" d="100"/>
        </p:scale>
        <p:origin x="-63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A9F64D9-2D04-441A-8DC6-B483995DF629}" type="datetimeFigureOut">
              <a:rPr lang="en-CA" smtClean="0"/>
              <a:pPr/>
              <a:t>19/07/2012</a:t>
            </a:fld>
            <a:endParaRPr lang="en-C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FC3DE77-92A6-4B5B-8A64-F524C857F83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9F64D9-2D04-441A-8DC6-B483995DF629}" type="datetimeFigureOut">
              <a:rPr lang="en-CA" smtClean="0"/>
              <a:pPr/>
              <a:t>19/07/2012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C3DE77-92A6-4B5B-8A64-F524C857F83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9F64D9-2D04-441A-8DC6-B483995DF629}" type="datetimeFigureOut">
              <a:rPr lang="en-CA" smtClean="0"/>
              <a:pPr/>
              <a:t>19/07/2012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C3DE77-92A6-4B5B-8A64-F524C857F83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9F64D9-2D04-441A-8DC6-B483995DF629}" type="datetimeFigureOut">
              <a:rPr lang="en-CA" smtClean="0"/>
              <a:pPr/>
              <a:t>19/07/2012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C3DE77-92A6-4B5B-8A64-F524C857F83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A9F64D9-2D04-441A-8DC6-B483995DF629}" type="datetimeFigureOut">
              <a:rPr lang="en-CA" smtClean="0"/>
              <a:pPr/>
              <a:t>19/07/2012</a:t>
            </a:fld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FC3DE77-92A6-4B5B-8A64-F524C857F83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9F64D9-2D04-441A-8DC6-B483995DF629}" type="datetimeFigureOut">
              <a:rPr lang="en-CA" smtClean="0"/>
              <a:pPr/>
              <a:t>19/07/2012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FC3DE77-92A6-4B5B-8A64-F524C857F83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9F64D9-2D04-441A-8DC6-B483995DF629}" type="datetimeFigureOut">
              <a:rPr lang="en-CA" smtClean="0"/>
              <a:pPr/>
              <a:t>19/07/2012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FC3DE77-92A6-4B5B-8A64-F524C857F83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9F64D9-2D04-441A-8DC6-B483995DF629}" type="datetimeFigureOut">
              <a:rPr lang="en-CA" smtClean="0"/>
              <a:pPr/>
              <a:t>19/07/2012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C3DE77-92A6-4B5B-8A64-F524C857F83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9F64D9-2D04-441A-8DC6-B483995DF629}" type="datetimeFigureOut">
              <a:rPr lang="en-CA" smtClean="0"/>
              <a:pPr/>
              <a:t>19/07/2012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C3DE77-92A6-4B5B-8A64-F524C857F833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A9F64D9-2D04-441A-8DC6-B483995DF629}" type="datetimeFigureOut">
              <a:rPr lang="en-CA" smtClean="0"/>
              <a:pPr/>
              <a:t>19/07/2012</a:t>
            </a:fld>
            <a:endParaRPr lang="en-C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FC3DE77-92A6-4B5B-8A64-F524C857F83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A9F64D9-2D04-441A-8DC6-B483995DF629}" type="datetimeFigureOut">
              <a:rPr lang="en-CA" smtClean="0"/>
              <a:pPr/>
              <a:t>19/07/2012</a:t>
            </a:fld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FC3DE77-92A6-4B5B-8A64-F524C857F83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CA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A9F64D9-2D04-441A-8DC6-B483995DF629}" type="datetimeFigureOut">
              <a:rPr lang="en-CA" smtClean="0"/>
              <a:pPr/>
              <a:t>19/07/2012</a:t>
            </a:fld>
            <a:endParaRPr lang="en-CA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FC3DE77-92A6-4B5B-8A64-F524C857F83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ddee.com/item_97877.aspx" TargetMode="External"/><Relationship Id="rId2" Type="http://schemas.openxmlformats.org/officeDocument/2006/relationships/hyperlink" Target="http://www.zdnet.com/blog/igeneration/ways-to-use-facebook-effectively-in-class/1526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Is There a Place for Facebook in the 21</a:t>
            </a:r>
            <a:r>
              <a:rPr lang="en-CA" baseline="30000" dirty="0" smtClean="0"/>
              <a:t>st</a:t>
            </a:r>
            <a:r>
              <a:rPr lang="en-CA" dirty="0" smtClean="0"/>
              <a:t> Century Classroom?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Presented by Groups 7 &amp; 8 </a:t>
            </a:r>
          </a:p>
          <a:p>
            <a:r>
              <a:rPr lang="en-CA" dirty="0" smtClean="0"/>
              <a:t>(Jen, Sue, Julie, Huguette, Eric &amp; Mark)</a:t>
            </a:r>
            <a:endParaRPr lang="en-CA" dirty="0"/>
          </a:p>
        </p:txBody>
      </p:sp>
      <p:pic>
        <p:nvPicPr>
          <p:cNvPr id="8196" name="Picture 4" descr="http://feedgrowth.com/wp-content/uploads/2008/12/facebook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124744"/>
            <a:ext cx="2520280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Chapter 7, Question 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CA" sz="3600" dirty="0" smtClean="0"/>
              <a:t>            </a:t>
            </a:r>
            <a:r>
              <a:rPr lang="en-CA" sz="12800" dirty="0" smtClean="0"/>
              <a:t>Facebook </a:t>
            </a:r>
            <a:r>
              <a:rPr lang="en-CA" sz="12800" dirty="0"/>
              <a:t>has had a tremendous impact on the everyday </a:t>
            </a:r>
            <a:r>
              <a:rPr lang="en-CA" sz="12800" dirty="0" smtClean="0"/>
              <a:t>life </a:t>
            </a:r>
            <a:r>
              <a:rPr lang="en-CA" sz="12800" dirty="0"/>
              <a:t>of people in our society. In 2011 , Facebook opened up </a:t>
            </a:r>
            <a:r>
              <a:rPr lang="en-CA" sz="12800" dirty="0" smtClean="0"/>
              <a:t>development </a:t>
            </a:r>
            <a:r>
              <a:rPr lang="en-CA" sz="12800" dirty="0"/>
              <a:t>of downloadable applications, which may </a:t>
            </a:r>
            <a:r>
              <a:rPr lang="en-CA" sz="12800" dirty="0" smtClean="0"/>
              <a:t>further </a:t>
            </a:r>
            <a:r>
              <a:rPr lang="en-CA" sz="12800" dirty="0"/>
              <a:t>supplement the educational functions of Facebook. With </a:t>
            </a:r>
            <a:r>
              <a:rPr lang="en-CA" sz="12800" dirty="0" smtClean="0"/>
              <a:t>startling </a:t>
            </a:r>
            <a:r>
              <a:rPr lang="en-CA" sz="12800" dirty="0"/>
              <a:t>statistics on Facebook use by students of all ages, and </a:t>
            </a:r>
            <a:r>
              <a:rPr lang="en-CA" sz="12800" dirty="0" smtClean="0"/>
              <a:t>the </a:t>
            </a:r>
            <a:r>
              <a:rPr lang="en-CA" sz="12800" dirty="0"/>
              <a:t>quality design of the environment, the potential positive </a:t>
            </a:r>
            <a:r>
              <a:rPr lang="en-CA" sz="12800" dirty="0" smtClean="0"/>
              <a:t>impact </a:t>
            </a:r>
            <a:r>
              <a:rPr lang="en-CA" sz="12800" dirty="0"/>
              <a:t>of this tool in education is still in question. Is there </a:t>
            </a:r>
            <a:r>
              <a:rPr lang="en-CA" sz="12800" dirty="0" smtClean="0"/>
              <a:t>a role for </a:t>
            </a:r>
            <a:r>
              <a:rPr lang="en-CA" sz="12800" dirty="0"/>
              <a:t>Facebook in education? If so, how would you articulate that role? </a:t>
            </a:r>
          </a:p>
          <a:p>
            <a:pPr>
              <a:buNone/>
            </a:pPr>
            <a:endParaRPr lang="en-CA" sz="1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Ways to Use Facebook in the Classroom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CA" dirty="0" smtClean="0"/>
              <a:t> </a:t>
            </a:r>
            <a:r>
              <a:rPr lang="en-CA" sz="4000" dirty="0" smtClean="0"/>
              <a:t>Class projects:</a:t>
            </a:r>
          </a:p>
          <a:p>
            <a:pPr>
              <a:buFont typeface="Wingdings" pitchFamily="2" charset="2"/>
              <a:buChar char="v"/>
            </a:pPr>
            <a:r>
              <a:rPr lang="en-CA" dirty="0" smtClean="0"/>
              <a:t>Share book reviews</a:t>
            </a:r>
          </a:p>
          <a:p>
            <a:pPr>
              <a:buFont typeface="Wingdings" pitchFamily="2" charset="2"/>
              <a:buChar char="v"/>
            </a:pPr>
            <a:r>
              <a:rPr lang="en-CA" dirty="0" smtClean="0"/>
              <a:t>Poll your students (poll app for FB)</a:t>
            </a:r>
          </a:p>
          <a:p>
            <a:pPr>
              <a:buFont typeface="Wingdings" pitchFamily="2" charset="2"/>
              <a:buChar char="v"/>
            </a:pPr>
            <a:r>
              <a:rPr lang="en-CA" dirty="0" smtClean="0"/>
              <a:t>Follow news stories or politicians (groups like World News Now)</a:t>
            </a:r>
          </a:p>
          <a:p>
            <a:pPr>
              <a:buFont typeface="Wingdings" pitchFamily="2" charset="2"/>
              <a:buChar char="v"/>
            </a:pPr>
            <a:r>
              <a:rPr lang="en-CA" dirty="0" smtClean="0"/>
              <a:t>Create a FB page for a character in a book</a:t>
            </a:r>
          </a:p>
          <a:p>
            <a:pPr>
              <a:buFont typeface="Wingdings" pitchFamily="2" charset="2"/>
              <a:buChar char="v"/>
            </a:pPr>
            <a:r>
              <a:rPr lang="en-CA" dirty="0" smtClean="0"/>
              <a:t>Practice a foreign language (connect with native speakers/groups)</a:t>
            </a:r>
          </a:p>
          <a:p>
            <a:pPr>
              <a:buNone/>
            </a:pPr>
            <a:endParaRPr lang="en-CA" dirty="0" smtClean="0"/>
          </a:p>
          <a:p>
            <a:pPr>
              <a:buFont typeface="Wingdings" pitchFamily="2" charset="2"/>
              <a:buChar char="v"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Funny Examples of Historical Facebook Pages: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2050" name="Picture 2" descr="http://www.oddee.com/_media/imgs/articles2/a97877_fb-historical_1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7848872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45023"/>
            <a:ext cx="8229600" cy="2527493"/>
          </a:xfrm>
        </p:spPr>
        <p:txBody>
          <a:bodyPr/>
          <a:lstStyle/>
          <a:p>
            <a:endParaRPr lang="en-CA" dirty="0"/>
          </a:p>
        </p:txBody>
      </p:sp>
      <p:pic>
        <p:nvPicPr>
          <p:cNvPr id="21506" name="Picture 2" descr="http://www.oddee.com/_media/imgs/articles2/a97877_fb-historical_10-jul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501008"/>
            <a:ext cx="8064896" cy="2996242"/>
          </a:xfrm>
          <a:prstGeom prst="rect">
            <a:avLst/>
          </a:prstGeom>
          <a:noFill/>
        </p:spPr>
      </p:pic>
      <p:pic>
        <p:nvPicPr>
          <p:cNvPr id="21508" name="Picture 4" descr="http://www.oddee.com/_media/imgs/articles2/a97877_fb-historical_4-isaa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2656"/>
            <a:ext cx="8208912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More Ways to Use Facebook in the Classroom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CA" sz="4000" dirty="0" smtClean="0"/>
              <a:t>Facilitate Communication:</a:t>
            </a:r>
          </a:p>
          <a:p>
            <a:pPr>
              <a:buFont typeface="Wingdings" pitchFamily="2" charset="2"/>
              <a:buChar char="v"/>
            </a:pPr>
            <a:r>
              <a:rPr lang="en-CA" dirty="0"/>
              <a:t> </a:t>
            </a:r>
            <a:r>
              <a:rPr lang="en-CA" dirty="0" smtClean="0"/>
              <a:t>Create study groups</a:t>
            </a:r>
          </a:p>
          <a:p>
            <a:pPr>
              <a:buFont typeface="Wingdings" pitchFamily="2" charset="2"/>
              <a:buChar char="v"/>
            </a:pPr>
            <a:r>
              <a:rPr lang="en-CA" dirty="0" smtClean="0"/>
              <a:t> Share multimedia (videos, photos, websites etc.)</a:t>
            </a:r>
          </a:p>
          <a:p>
            <a:pPr>
              <a:buFont typeface="Wingdings" pitchFamily="2" charset="2"/>
              <a:buChar char="v"/>
            </a:pPr>
            <a:r>
              <a:rPr lang="en-CA" dirty="0"/>
              <a:t> </a:t>
            </a:r>
            <a:r>
              <a:rPr lang="en-CA" dirty="0" smtClean="0"/>
              <a:t>Post class notes, announcements, homework</a:t>
            </a:r>
          </a:p>
          <a:p>
            <a:pPr>
              <a:buFont typeface="Wingdings" pitchFamily="2" charset="2"/>
              <a:buChar char="v"/>
            </a:pPr>
            <a:r>
              <a:rPr lang="en-CA" dirty="0" smtClean="0"/>
              <a:t> Brainstorm</a:t>
            </a:r>
          </a:p>
          <a:p>
            <a:pPr>
              <a:buFont typeface="Wingdings" pitchFamily="2" charset="2"/>
              <a:buChar char="v"/>
            </a:pPr>
            <a:r>
              <a:rPr lang="en-CA" dirty="0"/>
              <a:t> </a:t>
            </a:r>
            <a:r>
              <a:rPr lang="en-CA" dirty="0" smtClean="0"/>
              <a:t>Allows shy, or non-verbal students, a way to share thoughts &amp; ideas</a:t>
            </a:r>
          </a:p>
          <a:p>
            <a:pPr>
              <a:buFont typeface="Wingdings" pitchFamily="2" charset="2"/>
              <a:buChar char="v"/>
            </a:pPr>
            <a:endParaRPr lang="en-CA" sz="4000" dirty="0" smtClean="0"/>
          </a:p>
          <a:p>
            <a:pPr>
              <a:buNone/>
            </a:pPr>
            <a:endParaRPr lang="en-C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Tips for Teachers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en-CA" dirty="0" smtClean="0"/>
              <a:t>Be a role model (show students how to use Facebook appropriately)</a:t>
            </a:r>
          </a:p>
          <a:p>
            <a:pPr>
              <a:buFont typeface="Wingdings" pitchFamily="2" charset="2"/>
              <a:buChar char="§"/>
            </a:pPr>
            <a:r>
              <a:rPr lang="en-CA" dirty="0" smtClean="0"/>
              <a:t>Create a ‘teacher’ account separate from your personal account</a:t>
            </a:r>
          </a:p>
          <a:p>
            <a:pPr>
              <a:buFont typeface="Wingdings" pitchFamily="2" charset="2"/>
              <a:buChar char="§"/>
            </a:pPr>
            <a:r>
              <a:rPr lang="en-CA" dirty="0" smtClean="0"/>
              <a:t>Manage your privacy settings, block profanity</a:t>
            </a:r>
          </a:p>
          <a:p>
            <a:pPr>
              <a:buFont typeface="Wingdings" pitchFamily="2" charset="2"/>
              <a:buChar char="§"/>
            </a:pPr>
            <a:r>
              <a:rPr lang="en-CA" dirty="0" smtClean="0"/>
              <a:t>Only ‘friend’ students who are in your class</a:t>
            </a:r>
          </a:p>
          <a:p>
            <a:pPr>
              <a:buFont typeface="Wingdings" pitchFamily="2" charset="2"/>
              <a:buChar char="§"/>
            </a:pPr>
            <a:r>
              <a:rPr lang="en-CA" dirty="0" smtClean="0"/>
              <a:t>Ask students to put you on limited access to their FB pages</a:t>
            </a:r>
          </a:p>
          <a:p>
            <a:pPr>
              <a:buFont typeface="Wingdings" pitchFamily="2" charset="2"/>
              <a:buChar char="§"/>
            </a:pPr>
            <a:r>
              <a:rPr lang="en-CA" dirty="0" smtClean="0"/>
              <a:t>Use your ‘teacher’ account as a means to communicate with parents</a:t>
            </a:r>
          </a:p>
          <a:p>
            <a:pPr>
              <a:buFont typeface="Wingdings" pitchFamily="2" charset="2"/>
              <a:buChar char="§"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820891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Bibliography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Osbourne, Charlie. ( 2012, April 2</a:t>
            </a:r>
            <a:r>
              <a:rPr lang="en-CA" baseline="30000" dirty="0" smtClean="0"/>
              <a:t>nd</a:t>
            </a:r>
            <a:r>
              <a:rPr lang="en-CA" dirty="0" smtClean="0"/>
              <a:t>). Ways to Use Facebook Effectively in the Classroom.  </a:t>
            </a:r>
            <a:r>
              <a:rPr lang="en-CA" i="1" dirty="0" smtClean="0"/>
              <a:t>ZDNet. </a:t>
            </a:r>
            <a:r>
              <a:rPr lang="en-CA" dirty="0" smtClean="0">
                <a:hlinkClick r:id="rId2"/>
              </a:rPr>
              <a:t>http://www.zdnet.com/blog/igeneration/ways-to-use-facebook-effectively-in-class/15269</a:t>
            </a:r>
            <a:r>
              <a:rPr lang="en-CA" dirty="0" smtClean="0"/>
              <a:t>  15 July 2012.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Murano, Gracie. 2011, August 29</a:t>
            </a:r>
            <a:r>
              <a:rPr lang="en-CA" baseline="30000" dirty="0" smtClean="0"/>
              <a:t>th</a:t>
            </a:r>
            <a:r>
              <a:rPr lang="en-CA" dirty="0" smtClean="0"/>
              <a:t>). 10 Hilarious Historical Facebook Updates. </a:t>
            </a:r>
            <a:r>
              <a:rPr lang="en-CA" i="1" dirty="0" smtClean="0"/>
              <a:t>Oddee. </a:t>
            </a:r>
            <a:r>
              <a:rPr lang="en-CA" dirty="0" smtClean="0">
                <a:hlinkClick r:id="rId3"/>
              </a:rPr>
              <a:t>http://www.oddee.com/item_97877.aspx</a:t>
            </a:r>
            <a:r>
              <a:rPr lang="en-CA" dirty="0" smtClean="0"/>
              <a:t> 15 July 2012.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145</TotalTime>
  <Words>362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Foundry</vt:lpstr>
      <vt:lpstr>Is There a Place for Facebook in the 21st Century Classroom?</vt:lpstr>
      <vt:lpstr>Chapter 7, Question 2</vt:lpstr>
      <vt:lpstr>Ways to Use Facebook in the Classroom</vt:lpstr>
      <vt:lpstr>Funny Examples of Historical Facebook Pages:</vt:lpstr>
      <vt:lpstr>Slide 5</vt:lpstr>
      <vt:lpstr>More Ways to Use Facebook in the Classroom</vt:lpstr>
      <vt:lpstr>Tips for Teachers</vt:lpstr>
      <vt:lpstr>Slide 8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There a Place for Facebook in the 21st Century Classroom?</dc:title>
  <dc:creator>sugarbutt</dc:creator>
  <cp:lastModifiedBy>Mike</cp:lastModifiedBy>
  <cp:revision>26</cp:revision>
  <dcterms:created xsi:type="dcterms:W3CDTF">2012-07-15T16:19:54Z</dcterms:created>
  <dcterms:modified xsi:type="dcterms:W3CDTF">2012-07-20T00:15:17Z</dcterms:modified>
</cp:coreProperties>
</file>